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326" r:id="rId3"/>
    <p:sldId id="319" r:id="rId4"/>
    <p:sldId id="328" r:id="rId5"/>
    <p:sldId id="329" r:id="rId6"/>
    <p:sldId id="330" r:id="rId7"/>
    <p:sldId id="331" r:id="rId8"/>
    <p:sldId id="337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0.44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0.46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0.27</c:v>
                </c:pt>
                <c:pt idx="2">
                  <c:v>0.48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</c:v>
                </c:pt>
                <c:pt idx="2">
                  <c:v>0.39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0.39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0.37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0.34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0.44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0.34</c:v>
                </c:pt>
                <c:pt idx="2">
                  <c:v>0.38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0.41</c:v>
                </c:pt>
                <c:pt idx="2">
                  <c:v>0.41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0.5</c:v>
                </c:pt>
                <c:pt idx="2">
                  <c:v>0.35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F25D-7D30-4989-82E5-103F40AE133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D1AD3-D822-45FD-AE63-C5D60B0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0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6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233B-E5B2-49BA-B572-2D78005B9703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886-E52C-434D-B2DA-7CB675C765A6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4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47C-5970-4AA6-B7CD-A96E2B6267F6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7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4E85-B597-40C8-958E-DA2B14D406D4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55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10ED-721D-4AE8-A819-3981671DD163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1A09-3B01-4B54-96DE-6520B0373A58}" type="datetime1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1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55C5-C400-4A55-A69B-4C61ED8E630B}" type="datetime1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1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D50F-CF86-4674-88AB-43E29C261E57}" type="datetime1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20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6489-2CCB-46BF-AFBD-153B63A90968}" type="datetime1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4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11FF-2C4F-45EC-9398-7D831A4035B0}" type="datetime1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1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DEA4-1216-4739-8628-D0648561D0F1}" type="datetime1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8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CDC3-ADDC-4B77-8EFC-6D90865AA06D}" type="datetime1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1A1E-25D8-426F-AE53-458037ED9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6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E85025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E8704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Cassidy Medical Centre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Patient Participation Group meeting</a:t>
            </a:r>
          </a:p>
          <a:p>
            <a:r>
              <a:rPr lang="en-GB" dirty="0" smtClean="0"/>
              <a:t>27</a:t>
            </a:r>
            <a:r>
              <a:rPr lang="en-GB" dirty="0" smtClean="0"/>
              <a:t> </a:t>
            </a:r>
            <a:r>
              <a:rPr lang="en-GB" dirty="0" smtClean="0"/>
              <a:t>April 2023 </a:t>
            </a:r>
            <a:r>
              <a:rPr lang="en-GB" dirty="0" smtClean="0"/>
              <a:t>16</a:t>
            </a:r>
            <a:r>
              <a:rPr lang="en-GB" dirty="0" smtClean="0"/>
              <a:t>:00 </a:t>
            </a:r>
            <a:r>
              <a:rPr lang="en-GB" dirty="0" smtClean="0"/>
              <a:t>Pm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Minutes of the last meeting and actions from previous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PCN </a:t>
            </a:r>
            <a:r>
              <a:rPr lang="en-GB" dirty="0" smtClean="0"/>
              <a:t>Update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Clinical triage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National GP patient survey and Friends &amp; Family test.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Next meeting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5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from previous meeting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Face </a:t>
            </a:r>
            <a:r>
              <a:rPr lang="en-GB" dirty="0"/>
              <a:t>to face PPG meeting </a:t>
            </a:r>
            <a:endParaRPr lang="en-GB" sz="2400" dirty="0" smtClean="0"/>
          </a:p>
          <a:p>
            <a:r>
              <a:rPr lang="en-GB" dirty="0" smtClean="0"/>
              <a:t>website </a:t>
            </a:r>
            <a:r>
              <a:rPr lang="en-GB" dirty="0"/>
              <a:t>updates </a:t>
            </a:r>
            <a:endParaRPr lang="en-GB" dirty="0" smtClean="0"/>
          </a:p>
          <a:p>
            <a:r>
              <a:rPr lang="en-GB" sz="2400" dirty="0" smtClean="0"/>
              <a:t>DR IQ support for patients </a:t>
            </a:r>
          </a:p>
          <a:p>
            <a:r>
              <a:rPr lang="en-GB" dirty="0" smtClean="0"/>
              <a:t>GP/Pharmacist </a:t>
            </a:r>
            <a:r>
              <a:rPr lang="en-GB" dirty="0"/>
              <a:t>staffing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4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5671" y="0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Clinical team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03012"/>
              </p:ext>
            </p:extLst>
          </p:nvPr>
        </p:nvGraphicFramePr>
        <p:xfrm>
          <a:off x="3693367" y="1208141"/>
          <a:ext cx="4620208" cy="526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04">
                  <a:extLst>
                    <a:ext uri="{9D8B030D-6E8A-4147-A177-3AD203B41FA5}">
                      <a16:colId xmlns:a16="http://schemas.microsoft.com/office/drawing/2014/main" val="805174863"/>
                    </a:ext>
                  </a:extLst>
                </a:gridCol>
                <a:gridCol w="2310104">
                  <a:extLst>
                    <a:ext uri="{9D8B030D-6E8A-4147-A177-3AD203B41FA5}">
                      <a16:colId xmlns:a16="http://schemas.microsoft.com/office/drawing/2014/main" val="3587105331"/>
                    </a:ext>
                  </a:extLst>
                </a:gridCol>
              </a:tblGrid>
              <a:tr h="363988">
                <a:tc>
                  <a:txBody>
                    <a:bodyPr/>
                    <a:lstStyle/>
                    <a:p>
                      <a:r>
                        <a:rPr lang="en-GB" dirty="0" smtClean="0"/>
                        <a:t>Clinical Team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88974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 Amir </a:t>
                      </a:r>
                      <a:r>
                        <a:rPr lang="en-GB" sz="1400" dirty="0" err="1" smtClean="0"/>
                        <a:t>Mansoor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Clinical lead GP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09883"/>
                  </a:ext>
                </a:extLst>
              </a:tr>
              <a:tr h="296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 Ahmed Hamza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General Practitioner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23450"/>
                  </a:ext>
                </a:extLst>
              </a:tr>
              <a:tr h="2807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 Ying Tow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General Practitioner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06522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Sonia </a:t>
                      </a:r>
                      <a:r>
                        <a:rPr lang="en-GB" sz="1400" dirty="0" err="1" smtClean="0"/>
                        <a:t>Kakkar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Pharmacist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618494"/>
                  </a:ext>
                </a:extLst>
              </a:tr>
              <a:tr h="352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 Karin </a:t>
                      </a:r>
                      <a:r>
                        <a:rPr lang="en-GB" sz="1400" dirty="0" err="1" smtClean="0"/>
                        <a:t>Kadlecikova</a:t>
                      </a:r>
                      <a:r>
                        <a:rPr lang="en-GB" sz="1400" dirty="0" smtClean="0"/>
                        <a:t>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Long term Locum GP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90468"/>
                  </a:ext>
                </a:extLst>
              </a:tr>
              <a:tr h="303323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Zainab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Alebiosu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Pharmacist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36668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Adil</a:t>
                      </a:r>
                      <a:r>
                        <a:rPr lang="en-GB" sz="1400" dirty="0" smtClean="0"/>
                        <a:t> Butt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Physician Associate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0210"/>
                  </a:ext>
                </a:extLst>
              </a:tr>
              <a:tr h="30332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Joy </a:t>
                      </a:r>
                      <a:r>
                        <a:rPr lang="en-GB" sz="1400" dirty="0" err="1" smtClean="0"/>
                        <a:t>Marivate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Practice Nurse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19668"/>
                  </a:ext>
                </a:extLst>
              </a:tr>
              <a:tr h="515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 smtClean="0">
                          <a:latin typeface="+mn-lt"/>
                        </a:rPr>
                        <a:t>Anne-Sophie</a:t>
                      </a:r>
                      <a:r>
                        <a:rPr lang="en-GB" sz="1400" b="0" u="none" baseline="0" dirty="0" smtClean="0">
                          <a:latin typeface="+mn-lt"/>
                        </a:rPr>
                        <a:t> </a:t>
                      </a:r>
                      <a:r>
                        <a:rPr lang="en-GB" sz="1400" b="0" u="none" baseline="0" dirty="0" err="1" smtClean="0">
                          <a:latin typeface="+mn-lt"/>
                        </a:rPr>
                        <a:t>Guiraudou</a:t>
                      </a:r>
                      <a:endParaRPr lang="en-GB" sz="1400" b="0" u="none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Practice Nurse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57352"/>
                  </a:ext>
                </a:extLst>
              </a:tr>
              <a:tr h="515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Aeeliya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Kazalbash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Trainee Nurse Associate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304401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Arunava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Konar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Health</a:t>
                      </a:r>
                      <a:r>
                        <a:rPr lang="en-GB" sz="1400" b="0" baseline="0" dirty="0" smtClean="0"/>
                        <a:t> Care Assistant </a:t>
                      </a:r>
                      <a:endParaRPr lang="en-GB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896888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 Ahmed Muhammed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Long term Locum GP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67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72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Administration team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49186"/>
              </p:ext>
            </p:extLst>
          </p:nvPr>
        </p:nvGraphicFramePr>
        <p:xfrm>
          <a:off x="3787991" y="1474762"/>
          <a:ext cx="4616018" cy="509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009">
                  <a:extLst>
                    <a:ext uri="{9D8B030D-6E8A-4147-A177-3AD203B41FA5}">
                      <a16:colId xmlns:a16="http://schemas.microsoft.com/office/drawing/2014/main" val="65254981"/>
                    </a:ext>
                  </a:extLst>
                </a:gridCol>
                <a:gridCol w="2308009">
                  <a:extLst>
                    <a:ext uri="{9D8B030D-6E8A-4147-A177-3AD203B41FA5}">
                      <a16:colId xmlns:a16="http://schemas.microsoft.com/office/drawing/2014/main" val="3110072113"/>
                    </a:ext>
                  </a:extLst>
                </a:gridCol>
              </a:tblGrid>
              <a:tr h="388789">
                <a:tc>
                  <a:txBody>
                    <a:bodyPr/>
                    <a:lstStyle/>
                    <a:p>
                      <a:r>
                        <a:rPr lang="en-GB" dirty="0" smtClean="0"/>
                        <a:t>Admin Team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61696"/>
                  </a:ext>
                </a:extLst>
              </a:tr>
              <a:tr h="52851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Sarina </a:t>
                      </a:r>
                      <a:r>
                        <a:rPr lang="en-GB" sz="1400" dirty="0" err="1" smtClean="0"/>
                        <a:t>Gurung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Practice Manager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255566"/>
                  </a:ext>
                </a:extLst>
              </a:tr>
              <a:tr h="43428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Hamza Djadi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Practice</a:t>
                      </a:r>
                      <a:r>
                        <a:rPr lang="en-GB" sz="1400" baseline="0" dirty="0" smtClean="0"/>
                        <a:t> Administrator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5726"/>
                  </a:ext>
                </a:extLst>
              </a:tr>
              <a:tr h="575460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Robleh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Nur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Receptionist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08628"/>
                  </a:ext>
                </a:extLst>
              </a:tr>
              <a:tr h="38419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Yasmin Begum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Administrator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69912"/>
                  </a:ext>
                </a:extLst>
              </a:tr>
              <a:tr h="5754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Salma</a:t>
                      </a:r>
                      <a:r>
                        <a:rPr lang="en-GB" sz="1400" baseline="0" dirty="0" smtClean="0"/>
                        <a:t> Azad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Receptionist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83551"/>
                  </a:ext>
                </a:extLst>
              </a:tr>
              <a:tr h="3998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Halim Mohammed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Administrator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92891"/>
                  </a:ext>
                </a:extLst>
              </a:tr>
              <a:tr h="39985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Rashel</a:t>
                      </a:r>
                      <a:r>
                        <a:rPr lang="en-GB" sz="1400" dirty="0" smtClean="0"/>
                        <a:t> Uddin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Senior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Receptionist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64187"/>
                  </a:ext>
                </a:extLst>
              </a:tr>
              <a:tr h="3998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Omar Said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Receptionist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656383"/>
                  </a:ext>
                </a:extLst>
              </a:tr>
              <a:tr h="3998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Tony Sheikh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Receptionist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36333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Hasin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Ishaq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Receptionist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90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34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Clinical triage at Cassidy Medical Centre</a:t>
            </a:r>
            <a:endParaRPr lang="en-GB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18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National GP Patient Survey</a:t>
            </a:r>
            <a:endParaRPr lang="en-GB" sz="4400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120 from 870 patient responses in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Key learnings: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Improve access that is flexible and affords continuity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Improve the patient’s experience when booking appointments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Communicate with our patients with kindness and professionalism.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/>
            <a:r>
              <a:rPr lang="en-GB" sz="2000" dirty="0"/>
              <a:t>https://gp-patient.co.uk/patientexperiences?practicecode=E85025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1A1E-25D8-426F-AE53-458037ED935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5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Cassidy Road Medical Centre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Cassidy Road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651A Fulham Road,  Fulham SW6 5PX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E85025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870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https://gp-patient.co.uk/PatientExperiences?practicecode=E85025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/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/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/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/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/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/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/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62%</a:t>
            </a:r>
          </a:p>
        </p:txBody>
      </p:sp>
    </p:spTree>
    <p:extLst>
      <p:ext uri="{BB962C8B-B14F-4D97-AF65-F5344CB8AC3E}">
        <p14:creationId xmlns:p14="http://schemas.microsoft.com/office/powerpoint/2010/main" val="273518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Cassidy Medical Centre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235A Elgin Avenue, London W9 1NH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E87046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Cassidy Medical Centre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https://gp-patient.co.uk/PatientExperiences?practicecode=E87046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/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59%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/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65%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/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/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52%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/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62%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/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65%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/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61%</a:t>
            </a:r>
          </a:p>
        </p:txBody>
      </p:sp>
    </p:spTree>
    <p:extLst>
      <p:ext uri="{BB962C8B-B14F-4D97-AF65-F5344CB8AC3E}">
        <p14:creationId xmlns:p14="http://schemas.microsoft.com/office/powerpoint/2010/main" val="73598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768</Words>
  <Application>Microsoft Office PowerPoint</Application>
  <PresentationFormat>Widescreen</PresentationFormat>
  <Paragraphs>292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HelveticaNeueLT Std Lt Cn</vt:lpstr>
      <vt:lpstr>Segoe UI</vt:lpstr>
      <vt:lpstr>Times New Roman</vt:lpstr>
      <vt:lpstr>Office Theme</vt:lpstr>
      <vt:lpstr>Cassidy Medical Centre</vt:lpstr>
      <vt:lpstr>Agenda</vt:lpstr>
      <vt:lpstr>Action from previous meeting </vt:lpstr>
      <vt:lpstr>Clinical team</vt:lpstr>
      <vt:lpstr>Administration team</vt:lpstr>
      <vt:lpstr>Clinical triage at Cassidy Medical Centre</vt:lpstr>
      <vt:lpstr>National GP Patient Survey</vt:lpstr>
      <vt:lpstr>PowerPoint Presentation</vt:lpstr>
      <vt:lpstr>PowerPoint Presentation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GP Locum</dc:creator>
  <cp:lastModifiedBy>Hamza Djadi</cp:lastModifiedBy>
  <cp:revision>111</cp:revision>
  <dcterms:created xsi:type="dcterms:W3CDTF">2021-10-12T13:06:52Z</dcterms:created>
  <dcterms:modified xsi:type="dcterms:W3CDTF">2023-04-27T14:13:43Z</dcterms:modified>
</cp:coreProperties>
</file>